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27" r:id="rId10"/>
    <p:sldId id="318" r:id="rId11"/>
    <p:sldId id="319" r:id="rId12"/>
    <p:sldId id="326" r:id="rId13"/>
    <p:sldId id="320" r:id="rId14"/>
    <p:sldId id="322" r:id="rId15"/>
    <p:sldId id="323" r:id="rId16"/>
    <p:sldId id="325" r:id="rId17"/>
  </p:sldIdLst>
  <p:sldSz cx="9144000" cy="5143500" type="screen16x9"/>
  <p:notesSz cx="6858000" cy="9144000"/>
  <p:embeddedFontLst>
    <p:embeddedFont>
      <p:font typeface="Montserrat Light" panose="02020500000000000000" charset="0"/>
      <p:regular r:id="rId19"/>
      <p:bold r:id="rId20"/>
      <p:italic r:id="rId21"/>
      <p:boldItalic r:id="rId22"/>
    </p:embeddedFont>
    <p:embeddedFont>
      <p:font typeface="Yu Gothic UI" panose="020B0500000000000000" pitchFamily="34" charset="-128"/>
      <p:regular r:id="rId23"/>
      <p:bold r:id="rId24"/>
    </p:embeddedFont>
    <p:embeddedFont>
      <p:font typeface="Montserrat ExtraBold" panose="02020500000000000000" charset="0"/>
      <p:bold r:id="rId25"/>
      <p:boldItalic r:id="rId26"/>
    </p:embeddedFont>
    <p:embeddedFont>
      <p:font typeface="文鼎新粗黑" panose="02010609010101010101" pitchFamily="49" charset="-12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373EE1-90F3-4FE0-9EEE-656C0F00654E}">
  <a:tblStyle styleId="{1D373EE1-90F3-4FE0-9EEE-656C0F006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0D5483-EFC2-4D69-8ADA-A6407E3F96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0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 smtClean="0">
                <a:ea typeface="文鼎新粗黑" panose="02010609010101010101" pitchFamily="49" charset="-120"/>
              </a:rPr>
              <a:t>法規查詢小工具</a:t>
            </a:r>
            <a:endParaRPr sz="3600" dirty="0">
              <a:ea typeface="文鼎新粗黑" panose="02010609010101010101" pitchFamily="49" charset="-120"/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2438550" y="2743199"/>
            <a:ext cx="2574884" cy="1552903"/>
          </a:xfrm>
        </p:spPr>
        <p:txBody>
          <a:bodyPr/>
          <a:lstStyle/>
          <a:p>
            <a:pPr algn="l"/>
            <a:r>
              <a:rPr lang="zh-TW" altLang="en-US" dirty="0" smtClean="0">
                <a:ea typeface="文鼎新粗黑" panose="02010609010101010101" pitchFamily="49" charset="-120"/>
              </a:rPr>
              <a:t>計算機概論期末報告</a:t>
            </a:r>
            <a:endParaRPr lang="en-US" altLang="zh-TW" dirty="0" smtClean="0">
              <a:ea typeface="文鼎新粗黑" panose="02010609010101010101" pitchFamily="49" charset="-120"/>
            </a:endParaRPr>
          </a:p>
          <a:p>
            <a:pPr algn="l"/>
            <a:r>
              <a:rPr lang="zh-TW" altLang="en-US" dirty="0">
                <a:ea typeface="文鼎新粗黑" panose="02010609010101010101" pitchFamily="49" charset="-120"/>
              </a:rPr>
              <a:t>童郁</a:t>
            </a:r>
            <a:r>
              <a:rPr lang="zh-TW" altLang="en-US" dirty="0" smtClean="0">
                <a:ea typeface="文鼎新粗黑" panose="02010609010101010101" pitchFamily="49" charset="-120"/>
              </a:rPr>
              <a:t>惠</a:t>
            </a:r>
            <a:r>
              <a:rPr lang="en-US" altLang="zh-TW" dirty="0" smtClean="0">
                <a:ea typeface="文鼎新粗黑" panose="02010609010101010101" pitchFamily="49" charset="-120"/>
              </a:rPr>
              <a:t>B08A01113 </a:t>
            </a:r>
          </a:p>
          <a:p>
            <a:pPr algn="l"/>
            <a:r>
              <a:rPr lang="zh-TW" altLang="en-US" dirty="0" smtClean="0">
                <a:ea typeface="文鼎新粗黑" panose="02010609010101010101" pitchFamily="49" charset="-120"/>
              </a:rPr>
              <a:t>張</a:t>
            </a:r>
            <a:r>
              <a:rPr lang="zh-TW" altLang="en-US" dirty="0">
                <a:ea typeface="文鼎新粗黑" panose="02010609010101010101" pitchFamily="49" charset="-120"/>
              </a:rPr>
              <a:t>家</a:t>
            </a:r>
            <a:r>
              <a:rPr lang="zh-TW" altLang="en-US" dirty="0" smtClean="0">
                <a:ea typeface="文鼎新粗黑" panose="02010609010101010101" pitchFamily="49" charset="-120"/>
              </a:rPr>
              <a:t>齊</a:t>
            </a:r>
            <a:r>
              <a:rPr lang="en-US" altLang="zh-TW" dirty="0" smtClean="0">
                <a:ea typeface="文鼎新粗黑" panose="02010609010101010101" pitchFamily="49" charset="-120"/>
              </a:rPr>
              <a:t>B08A01344</a:t>
            </a:r>
          </a:p>
          <a:p>
            <a:pPr algn="l"/>
            <a:r>
              <a:rPr lang="zh-TW" altLang="en-US" dirty="0" smtClean="0">
                <a:ea typeface="文鼎新粗黑" panose="02010609010101010101" pitchFamily="49" charset="-120"/>
              </a:rPr>
              <a:t>黃</a:t>
            </a:r>
            <a:r>
              <a:rPr lang="zh-TW" altLang="en-US" dirty="0" smtClean="0">
                <a:ea typeface="文鼎新粗黑" panose="02010609010101010101" pitchFamily="49" charset="-120"/>
              </a:rPr>
              <a:t>承</a:t>
            </a:r>
            <a:r>
              <a:rPr lang="zh-TW" altLang="en-US" dirty="0" smtClean="0">
                <a:ea typeface="文鼎新粗黑" panose="02010609010101010101" pitchFamily="49" charset="-120"/>
              </a:rPr>
              <a:t>威</a:t>
            </a:r>
            <a:r>
              <a:rPr lang="en-US" altLang="zh-TW" dirty="0" smtClean="0">
                <a:ea typeface="文鼎新粗黑" panose="02010609010101010101" pitchFamily="49" charset="-120"/>
              </a:rPr>
              <a:t>B08A01219</a:t>
            </a:r>
            <a:endParaRPr lang="zh-TW" altLang="en-US" dirty="0">
              <a:ea typeface="文鼎新粗黑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39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ea typeface="文鼎新粗黑" panose="02010609010101010101" pitchFamily="49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45862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24" y="406977"/>
            <a:ext cx="3556510" cy="43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rodu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281" y="441927"/>
            <a:ext cx="7801303" cy="43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ea typeface="文鼎新粗黑" panose="02010609010101010101" pitchFamily="49" charset="-120"/>
              </a:rPr>
              <a:t>討論與結論</a:t>
            </a:r>
          </a:p>
        </p:txBody>
      </p:sp>
    </p:spTree>
    <p:extLst>
      <p:ext uri="{BB962C8B-B14F-4D97-AF65-F5344CB8AC3E}">
        <p14:creationId xmlns:p14="http://schemas.microsoft.com/office/powerpoint/2010/main" val="41302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ea typeface="文鼎新粗黑" panose="02010609010101010101" pitchFamily="49" charset="-120"/>
              </a:rPr>
              <a:t>衍生問題</a:t>
            </a:r>
            <a:endParaRPr lang="zh-TW" altLang="en-US" dirty="0">
              <a:ea typeface="文鼎新粗黑" panose="02010609010101010101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a typeface="文鼎新粗黑" panose="02010609010101010101" pitchFamily="49" charset="-120"/>
              </a:rPr>
              <a:t>爬蟲耗時較長</a:t>
            </a:r>
            <a:endParaRPr lang="en-US" altLang="zh-TW" dirty="0" smtClean="0">
              <a:ea typeface="文鼎新粗黑" panose="02010609010101010101" pitchFamily="49" charset="-120"/>
            </a:endParaRPr>
          </a:p>
          <a:p>
            <a:r>
              <a:rPr lang="zh-TW" altLang="en-US" dirty="0">
                <a:ea typeface="文鼎新粗黑" panose="02010609010101010101" pitchFamily="49" charset="-120"/>
              </a:rPr>
              <a:t>希</a:t>
            </a:r>
            <a:r>
              <a:rPr lang="zh-TW" altLang="en-US" dirty="0" smtClean="0">
                <a:ea typeface="文鼎新粗黑" panose="02010609010101010101" pitchFamily="49" charset="-120"/>
              </a:rPr>
              <a:t>望能做出更進階的功能，例如爬出大法官解釋中出現的法律條文及其內容，但未能成功</a:t>
            </a:r>
            <a:endParaRPr lang="en-US" altLang="zh-TW" dirty="0" smtClean="0">
              <a:ea typeface="文鼎新粗黑" panose="02010609010101010101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905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ea typeface="文鼎新粗黑" panose="02010609010101010101" pitchFamily="49" charset="-120"/>
              </a:rPr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9803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文字方塊 2"/>
          <p:cNvSpPr txBox="1"/>
          <p:nvPr/>
        </p:nvSpPr>
        <p:spPr>
          <a:xfrm>
            <a:off x="575441" y="851347"/>
            <a:ext cx="8024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 smtClean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Tkinter</a:t>
            </a:r>
            <a:endParaRPr lang="en-US" altLang="zh-TW" sz="1800" dirty="0" smtClean="0">
              <a:solidFill>
                <a:schemeClr val="tx2">
                  <a:lumMod val="25000"/>
                </a:schemeClr>
              </a:solidFill>
              <a:ea typeface="文鼎新粗黑" panose="02010609010101010101" pitchFamily="49" charset="-120"/>
            </a:endParaRPr>
          </a:p>
          <a:p>
            <a:r>
              <a:rPr lang="en-US" altLang="zh-TW" sz="1600" dirty="0" smtClean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https</a:t>
            </a:r>
            <a:r>
              <a:rPr lang="en-US" altLang="zh-TW" sz="16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://blog.csdn.net/nilvya/article/details/106148018</a:t>
            </a:r>
          </a:p>
          <a:p>
            <a:r>
              <a:rPr lang="en-US" altLang="zh-TW" sz="16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https://blog.csdn.net/baishuiniyaonulia/article/details/101553910</a:t>
            </a:r>
          </a:p>
          <a:p>
            <a:r>
              <a:rPr lang="en-US" altLang="zh-TW" sz="16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https://codertw.com/%E7%A8%8B%E5%BC%8F%E8%AA%9E%E8%A8%80/358746</a:t>
            </a:r>
            <a:r>
              <a:rPr lang="en-US" altLang="zh-TW" sz="1800" dirty="0" smtClean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python </a:t>
            </a:r>
            <a:r>
              <a:rPr lang="en-US" altLang="zh-TW" sz="1800" dirty="0" err="1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BeautifulSoup</a:t>
            </a:r>
            <a:r>
              <a:rPr lang="en-US" altLang="zh-TW" sz="18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 </a:t>
            </a:r>
            <a:r>
              <a:rPr lang="zh-TW" altLang="en-US" sz="18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爬蟲</a:t>
            </a:r>
            <a:endParaRPr lang="en-US" altLang="zh-TW" sz="1800" dirty="0" smtClean="0">
              <a:solidFill>
                <a:schemeClr val="tx2">
                  <a:lumMod val="25000"/>
                </a:schemeClr>
              </a:solidFill>
              <a:ea typeface="文鼎新粗黑" panose="02010609010101010101" pitchFamily="49" charset="-120"/>
            </a:endParaRPr>
          </a:p>
          <a:p>
            <a:r>
              <a:rPr lang="en-US" altLang="zh-TW" sz="1600" dirty="0" smtClean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https</a:t>
            </a:r>
            <a:r>
              <a:rPr lang="en-US" altLang="zh-TW" sz="16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://</a:t>
            </a:r>
            <a:r>
              <a:rPr lang="en-US" altLang="zh-TW" sz="1600" dirty="0" smtClean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ithelp.ithome.com.tw/articles/10202121</a:t>
            </a:r>
            <a:endParaRPr lang="en-US" altLang="zh-TW" sz="1800" dirty="0">
              <a:solidFill>
                <a:schemeClr val="tx2">
                  <a:lumMod val="25000"/>
                </a:schemeClr>
              </a:solidFill>
              <a:ea typeface="文鼎新粗黑" panose="02010609010101010101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python selenium </a:t>
            </a:r>
            <a:r>
              <a:rPr lang="zh-TW" altLang="en-US" sz="18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結合 </a:t>
            </a:r>
            <a:r>
              <a:rPr lang="en-US" altLang="zh-TW" sz="1800" dirty="0" err="1" smtClean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BeautifulSoup</a:t>
            </a:r>
            <a:endParaRPr lang="en-US" altLang="zh-TW" sz="1800" dirty="0" smtClean="0">
              <a:solidFill>
                <a:schemeClr val="tx2">
                  <a:lumMod val="25000"/>
                </a:schemeClr>
              </a:solidFill>
              <a:ea typeface="文鼎新粗黑" panose="02010609010101010101" pitchFamily="49" charset="-120"/>
            </a:endParaRPr>
          </a:p>
          <a:p>
            <a:r>
              <a:rPr lang="en-US" altLang="zh-TW" sz="16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https://</a:t>
            </a:r>
            <a:r>
              <a:rPr lang="en-US" altLang="zh-TW" sz="1600" dirty="0" smtClean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www.learncodewithmike.com/2020/05/python-selenium-scraper.html</a:t>
            </a:r>
            <a:endParaRPr lang="en-US" altLang="zh-TW" sz="1800" dirty="0">
              <a:solidFill>
                <a:schemeClr val="tx2">
                  <a:lumMod val="25000"/>
                </a:schemeClr>
              </a:solidFill>
              <a:ea typeface="文鼎新粗黑" panose="02010609010101010101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selenium </a:t>
            </a:r>
            <a:r>
              <a:rPr lang="zh-TW" altLang="en-US" sz="18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不顯示瀏覽</a:t>
            </a:r>
            <a:r>
              <a:rPr lang="zh-TW" altLang="en-US" sz="1800" dirty="0" smtClean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器</a:t>
            </a:r>
            <a:endParaRPr lang="en-US" altLang="zh-TW" sz="1800" dirty="0" smtClean="0">
              <a:solidFill>
                <a:schemeClr val="tx2">
                  <a:lumMod val="25000"/>
                </a:schemeClr>
              </a:solidFill>
              <a:ea typeface="文鼎新粗黑" panose="02010609010101010101" pitchFamily="49" charset="-120"/>
            </a:endParaRPr>
          </a:p>
          <a:p>
            <a:r>
              <a:rPr lang="en-US" altLang="zh-TW" sz="1600" dirty="0">
                <a:solidFill>
                  <a:schemeClr val="tx2">
                    <a:lumMod val="25000"/>
                  </a:schemeClr>
                </a:solidFill>
                <a:ea typeface="文鼎新粗黑" panose="02010609010101010101" pitchFamily="49" charset="-120"/>
              </a:rPr>
              <a:t>http://13.231.129.69/2020/09/04/python-%E8%87%AA%E5%8B%95%E5%8C%96%E5%B7%A5%E5%85%B7-headless-selenium-%E9%9A%B1%E8%97%8F%E7%9A%84%E7%B6%B2%E9%A0%81%E7%80%8F%E8%A6%BD%E5%99%A8/</a:t>
            </a:r>
            <a:endParaRPr lang="zh-TW" altLang="en-US" sz="1600" dirty="0">
              <a:solidFill>
                <a:schemeClr val="tx2">
                  <a:lumMod val="25000"/>
                </a:schemeClr>
              </a:solidFill>
              <a:ea typeface="文鼎新粗黑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53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ea typeface="文鼎新粗黑" panose="02010609010101010101" pitchFamily="49" charset="-120"/>
              </a:rPr>
              <a:t>動機與目的</a:t>
            </a:r>
            <a:endParaRPr lang="zh-TW" altLang="en-US" dirty="0">
              <a:ea typeface="文鼎新粗黑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04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Yu Gothic UI" panose="020B0500000000000000" pitchFamily="34" charset="-128"/>
                <a:ea typeface="文鼎新粗黑" panose="02010609010101010101" pitchFamily="49" charset="-120"/>
              </a:rPr>
              <a:t>動機</a:t>
            </a:r>
            <a:endParaRPr lang="zh-TW" altLang="en-US" dirty="0">
              <a:latin typeface="Yu Gothic UI" panose="020B0500000000000000" pitchFamily="34" charset="-128"/>
              <a:ea typeface="文鼎新粗黑" panose="02010609010101010101" pitchFamily="49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Yu Gothic UI" panose="020B0500000000000000" pitchFamily="34" charset="-128"/>
                <a:ea typeface="文鼎新粗黑" panose="02010609010101010101" pitchFamily="49" charset="-120"/>
              </a:rPr>
              <a:t>電子版法條查詢不</a:t>
            </a:r>
            <a:r>
              <a:rPr lang="zh-TW" altLang="en-US" dirty="0" smtClean="0">
                <a:latin typeface="Yu Gothic UI" panose="020B0500000000000000" pitchFamily="34" charset="-128"/>
                <a:ea typeface="文鼎新粗黑" panose="02010609010101010101" pitchFamily="49" charset="-120"/>
              </a:rPr>
              <a:t>便</a:t>
            </a:r>
            <a:endParaRPr lang="en-US" altLang="zh-TW" dirty="0" smtClean="0">
              <a:latin typeface="Yu Gothic UI" panose="020B0500000000000000" pitchFamily="34" charset="-128"/>
              <a:ea typeface="文鼎新粗黑" panose="02010609010101010101" pitchFamily="49" charset="-120"/>
            </a:endParaRPr>
          </a:p>
          <a:p>
            <a:r>
              <a:rPr lang="zh-TW" altLang="en-US" dirty="0" smtClean="0">
                <a:ea typeface="文鼎新粗黑" panose="02010609010101010101" pitchFamily="49" charset="-120"/>
              </a:rPr>
              <a:t>查</a:t>
            </a:r>
            <a:r>
              <a:rPr lang="zh-TW" altLang="en-US" dirty="0">
                <a:ea typeface="文鼎新粗黑" panose="02010609010101010101" pitchFamily="49" charset="-120"/>
              </a:rPr>
              <a:t>詢</a:t>
            </a:r>
            <a:r>
              <a:rPr lang="zh-TW" altLang="en-US" dirty="0" smtClean="0">
                <a:ea typeface="文鼎新粗黑" panose="02010609010101010101" pitchFamily="49" charset="-120"/>
              </a:rPr>
              <a:t>不同法規，需要開不同分頁查詢</a:t>
            </a:r>
            <a:endParaRPr lang="en-US" altLang="zh-TW" dirty="0" smtClean="0">
              <a:ea typeface="文鼎新粗黑" panose="02010609010101010101" pitchFamily="49" charset="-120"/>
            </a:endParaRPr>
          </a:p>
          <a:p>
            <a:r>
              <a:rPr lang="zh-TW" altLang="en-US" dirty="0">
                <a:ea typeface="文鼎新粗黑" panose="02010609010101010101" pitchFamily="49" charset="-120"/>
              </a:rPr>
              <a:t>且若需要同時參照兩條法規，必須來回切換，或是上下拉動頁</a:t>
            </a:r>
            <a:r>
              <a:rPr lang="zh-TW" altLang="en-US" dirty="0" smtClean="0">
                <a:ea typeface="文鼎新粗黑" panose="02010609010101010101" pitchFamily="49" charset="-120"/>
              </a:rPr>
              <a:t>面</a:t>
            </a:r>
            <a:endParaRPr lang="zh-TW" altLang="en-US" dirty="0">
              <a:ea typeface="文鼎新粗黑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07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6" y="531629"/>
            <a:ext cx="8181465" cy="409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ea typeface="文鼎新粗黑" panose="02010609010101010101" pitchFamily="49" charset="-120"/>
              </a:rPr>
              <a:t>目的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a typeface="文鼎新粗黑" panose="02010609010101010101" pitchFamily="49" charset="-120"/>
              </a:rPr>
              <a:t>輸入法條條號後，選擇法規名稱即可顯示出該法條內容</a:t>
            </a:r>
            <a:endParaRPr lang="en-US" altLang="zh-TW" dirty="0" smtClean="0">
              <a:ea typeface="文鼎新粗黑" panose="02010609010101010101" pitchFamily="49" charset="-120"/>
            </a:endParaRPr>
          </a:p>
          <a:p>
            <a:r>
              <a:rPr lang="zh-TW" altLang="en-US" dirty="0" smtClean="0">
                <a:ea typeface="文鼎新粗黑" panose="02010609010101010101" pitchFamily="49" charset="-120"/>
              </a:rPr>
              <a:t>且查詢下一則法條時，可選擇留存上一則查詢結果，以供參照</a:t>
            </a:r>
            <a:endParaRPr lang="zh-TW" altLang="en-US" dirty="0">
              <a:ea typeface="文鼎新粗黑" panose="02010609010101010101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39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ea typeface="文鼎新粗黑" panose="02010609010101010101" pitchFamily="49" charset="-120"/>
              </a:rPr>
              <a:t>方法與素材</a:t>
            </a:r>
          </a:p>
        </p:txBody>
      </p:sp>
    </p:spTree>
    <p:extLst>
      <p:ext uri="{BB962C8B-B14F-4D97-AF65-F5344CB8AC3E}">
        <p14:creationId xmlns:p14="http://schemas.microsoft.com/office/powerpoint/2010/main" val="259921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tkinter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a typeface="文鼎新粗黑" panose="02010609010101010101" pitchFamily="49" charset="-120"/>
              </a:rPr>
              <a:t>以視窗程式呈現</a:t>
            </a:r>
            <a:endParaRPr lang="en-US" altLang="zh-TW" dirty="0">
              <a:ea typeface="文鼎新粗黑" panose="02010609010101010101" pitchFamily="49" charset="-120"/>
            </a:endParaRPr>
          </a:p>
          <a:p>
            <a:r>
              <a:rPr lang="zh-TW" altLang="en-US" dirty="0">
                <a:ea typeface="文鼎新粗黑" panose="02010609010101010101" pitchFamily="49" charset="-120"/>
              </a:rPr>
              <a:t>設置搜尋欄讓使用者輸入欲查詢的條</a:t>
            </a:r>
            <a:r>
              <a:rPr lang="zh-TW" altLang="en-US" dirty="0" smtClean="0">
                <a:ea typeface="文鼎新粗黑" panose="02010609010101010101" pitchFamily="49" charset="-120"/>
              </a:rPr>
              <a:t>號</a:t>
            </a:r>
            <a:endParaRPr lang="en-US" altLang="zh-TW" dirty="0">
              <a:ea typeface="文鼎新粗黑" panose="02010609010101010101" pitchFamily="49" charset="-120"/>
            </a:endParaRPr>
          </a:p>
          <a:p>
            <a:r>
              <a:rPr lang="zh-TW" altLang="en-US" dirty="0" smtClean="0">
                <a:ea typeface="文鼎新粗黑" panose="02010609010101010101" pitchFamily="49" charset="-120"/>
              </a:rPr>
              <a:t>再依</a:t>
            </a:r>
            <a:r>
              <a:rPr lang="zh-TW" altLang="en-US" dirty="0">
                <a:ea typeface="文鼎新粗黑" panose="02010609010101010101" pitchFamily="49" charset="-120"/>
              </a:rPr>
              <a:t>欲</a:t>
            </a:r>
            <a:r>
              <a:rPr lang="zh-TW" altLang="en-US" dirty="0" smtClean="0">
                <a:ea typeface="文鼎新粗黑" panose="02010609010101010101" pitchFamily="49" charset="-120"/>
              </a:rPr>
              <a:t>查詢的法規設置按鈕，點選後進行爬蟲</a:t>
            </a:r>
            <a:endParaRPr lang="en-US" altLang="zh-TW" dirty="0" smtClean="0">
              <a:ea typeface="文鼎新粗黑" panose="02010609010101010101" pitchFamily="49" charset="-120"/>
            </a:endParaRPr>
          </a:p>
          <a:p>
            <a:endParaRPr lang="en-US" altLang="zh-TW" dirty="0" smtClean="0">
              <a:ea typeface="文鼎新粗黑" panose="02010609010101010101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503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ea typeface="文鼎新粗黑" panose="02010609010101010101" pitchFamily="49" charset="-120"/>
              </a:rPr>
              <a:t>爬蟲</a:t>
            </a:r>
            <a:endParaRPr lang="zh-TW" altLang="en-US" dirty="0">
              <a:ea typeface="文鼎新粗黑" panose="02010609010101010101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a typeface="文鼎新粗黑" panose="02010609010101010101" pitchFamily="49" charset="-120"/>
              </a:rPr>
              <a:t>使用</a:t>
            </a:r>
            <a:r>
              <a:rPr lang="en-US" altLang="zh-TW" dirty="0" err="1" smtClean="0">
                <a:ea typeface="文鼎新粗黑" panose="02010609010101010101" pitchFamily="49" charset="-120"/>
              </a:rPr>
              <a:t>Beautifulsoup</a:t>
            </a:r>
            <a:r>
              <a:rPr lang="zh-TW" altLang="en-US" dirty="0" smtClean="0">
                <a:ea typeface="文鼎新粗黑" panose="02010609010101010101" pitchFamily="49" charset="-120"/>
              </a:rPr>
              <a:t>、</a:t>
            </a:r>
            <a:r>
              <a:rPr lang="en-US" altLang="zh-TW" dirty="0" smtClean="0">
                <a:ea typeface="文鼎新粗黑" panose="02010609010101010101" pitchFamily="49" charset="-120"/>
              </a:rPr>
              <a:t>Selenium</a:t>
            </a:r>
            <a:r>
              <a:rPr lang="zh-TW" altLang="en-US" dirty="0" smtClean="0">
                <a:ea typeface="文鼎新粗黑" panose="02010609010101010101" pitchFamily="49" charset="-120"/>
              </a:rPr>
              <a:t> 套件爬出所需資料</a:t>
            </a:r>
            <a:endParaRPr lang="zh-TW" altLang="en-US" dirty="0">
              <a:ea typeface="文鼎新粗黑" panose="02010609010101010101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ea typeface="文鼎新粗黑" panose="02010609010101010101" pitchFamily="49" charset="-120"/>
              </a:rPr>
              <a:t>遇到</a:t>
            </a:r>
            <a:r>
              <a:rPr lang="zh-TW" altLang="en-US" dirty="0" smtClean="0">
                <a:ea typeface="文鼎新粗黑" panose="02010609010101010101" pitchFamily="49" charset="-120"/>
              </a:rPr>
              <a:t>的困難</a:t>
            </a:r>
            <a:endParaRPr lang="zh-TW" altLang="en-US" dirty="0">
              <a:ea typeface="文鼎新粗黑" panose="02010609010101010101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a typeface="文鼎新粗黑" panose="02010609010101010101" pitchFamily="49" charset="-120"/>
              </a:rPr>
              <a:t>法條條號有「</a:t>
            </a:r>
            <a:r>
              <a:rPr lang="en-US" altLang="zh-TW" dirty="0" smtClean="0">
                <a:ea typeface="文鼎新粗黑" panose="02010609010101010101" pitchFamily="49" charset="-120"/>
              </a:rPr>
              <a:t>-</a:t>
            </a:r>
            <a:r>
              <a:rPr lang="zh-TW" altLang="en-US" dirty="0" smtClean="0">
                <a:ea typeface="文鼎新粗黑" panose="02010609010101010101" pitchFamily="49" charset="-120"/>
              </a:rPr>
              <a:t>」的符號時，使用</a:t>
            </a:r>
            <a:r>
              <a:rPr lang="en-US" altLang="zh-TW" dirty="0" err="1" smtClean="0">
                <a:ea typeface="文鼎新粗黑" panose="02010609010101010101" pitchFamily="49" charset="-120"/>
              </a:rPr>
              <a:t>Beautifulsoup</a:t>
            </a:r>
            <a:r>
              <a:rPr lang="zh-TW" altLang="en-US" dirty="0" smtClean="0">
                <a:ea typeface="文鼎新粗黑" panose="02010609010101010101" pitchFamily="49" charset="-120"/>
              </a:rPr>
              <a:t>爬出的編號會不正確</a:t>
            </a:r>
            <a:endParaRPr lang="en-US" altLang="zh-TW" dirty="0" smtClean="0">
              <a:ea typeface="文鼎新粗黑" panose="02010609010101010101" pitchFamily="49" charset="-120"/>
            </a:endParaRPr>
          </a:p>
          <a:p>
            <a:r>
              <a:rPr lang="zh-TW" altLang="en-US" dirty="0" smtClean="0">
                <a:ea typeface="文鼎新粗黑" panose="02010609010101010101" pitchFamily="49" charset="-120"/>
              </a:rPr>
              <a:t>爬出的內容前後會有無意義的符號</a:t>
            </a:r>
            <a:endParaRPr lang="en-US" altLang="zh-TW" dirty="0" smtClean="0">
              <a:ea typeface="文鼎新粗黑" panose="02010609010101010101" pitchFamily="49" charset="-120"/>
            </a:endParaRPr>
          </a:p>
          <a:p>
            <a:r>
              <a:rPr lang="zh-TW" altLang="en-US" dirty="0">
                <a:ea typeface="文鼎新粗黑" panose="02010609010101010101" pitchFamily="49" charset="-120"/>
              </a:rPr>
              <a:t>爬出的內</a:t>
            </a:r>
            <a:r>
              <a:rPr lang="zh-TW" altLang="en-US" dirty="0" smtClean="0">
                <a:ea typeface="文鼎新粗黑" panose="02010609010101010101" pitchFamily="49" charset="-120"/>
              </a:rPr>
              <a:t>容無法完全顯示</a:t>
            </a:r>
            <a:endParaRPr lang="zh-TW" altLang="en-US" dirty="0">
              <a:ea typeface="文鼎新粗黑" panose="02010609010101010101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900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5C91E6"/>
      </a:accent1>
      <a:accent2>
        <a:srgbClr val="4CD5D5"/>
      </a:accent2>
      <a:accent3>
        <a:srgbClr val="7A6DDD"/>
      </a:accent3>
      <a:accent4>
        <a:srgbClr val="EC59B6"/>
      </a:accent4>
      <a:accent5>
        <a:srgbClr val="F79E3A"/>
      </a:accent5>
      <a:accent6>
        <a:srgbClr val="EEDC14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374</Words>
  <Application>Microsoft Office PowerPoint</Application>
  <PresentationFormat>如螢幕大小 (16:9)</PresentationFormat>
  <Paragraphs>49</Paragraphs>
  <Slides>16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Montserrat Light</vt:lpstr>
      <vt:lpstr>Arial</vt:lpstr>
      <vt:lpstr>Yu Gothic UI</vt:lpstr>
      <vt:lpstr>Montserrat ExtraBold</vt:lpstr>
      <vt:lpstr>文鼎新粗黑</vt:lpstr>
      <vt:lpstr>Juliet template</vt:lpstr>
      <vt:lpstr>法規查詢小工具</vt:lpstr>
      <vt:lpstr>動機與目的</vt:lpstr>
      <vt:lpstr>動機</vt:lpstr>
      <vt:lpstr>PowerPoint 簡報</vt:lpstr>
      <vt:lpstr>目的</vt:lpstr>
      <vt:lpstr>方法與素材</vt:lpstr>
      <vt:lpstr>tkinter</vt:lpstr>
      <vt:lpstr>爬蟲</vt:lpstr>
      <vt:lpstr>遇到的困難</vt:lpstr>
      <vt:lpstr>結果</vt:lpstr>
      <vt:lpstr>PowerPoint 簡報</vt:lpstr>
      <vt:lpstr>PowerPoint 簡報</vt:lpstr>
      <vt:lpstr>討論與結論</vt:lpstr>
      <vt:lpstr>衍生問題</vt:lpstr>
      <vt:lpstr>參考資料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法規查詢小工具</dc:title>
  <dc:creator>童郁惠</dc:creator>
  <cp:lastModifiedBy>郁惠 童</cp:lastModifiedBy>
  <cp:revision>18</cp:revision>
  <dcterms:modified xsi:type="dcterms:W3CDTF">2021-12-29T14:25:29Z</dcterms:modified>
</cp:coreProperties>
</file>